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0"/>
  </p:notesMasterIdLst>
  <p:sldIdLst>
    <p:sldId id="256" r:id="rId2"/>
    <p:sldId id="258" r:id="rId3"/>
    <p:sldId id="385" r:id="rId4"/>
    <p:sldId id="386" r:id="rId5"/>
    <p:sldId id="260" r:id="rId6"/>
    <p:sldId id="259" r:id="rId7"/>
    <p:sldId id="276" r:id="rId8"/>
    <p:sldId id="275" r:id="rId9"/>
    <p:sldId id="272" r:id="rId10"/>
    <p:sldId id="427" r:id="rId11"/>
    <p:sldId id="266" r:id="rId12"/>
    <p:sldId id="394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296" r:id="rId34"/>
    <p:sldId id="297" r:id="rId35"/>
    <p:sldId id="424" r:id="rId36"/>
    <p:sldId id="302" r:id="rId37"/>
    <p:sldId id="303" r:id="rId38"/>
    <p:sldId id="330" r:id="rId39"/>
    <p:sldId id="414" r:id="rId40"/>
    <p:sldId id="416" r:id="rId41"/>
    <p:sldId id="432" r:id="rId42"/>
    <p:sldId id="311" r:id="rId43"/>
    <p:sldId id="421" r:id="rId44"/>
    <p:sldId id="417" r:id="rId45"/>
    <p:sldId id="418" r:id="rId46"/>
    <p:sldId id="419" r:id="rId47"/>
    <p:sldId id="420" r:id="rId48"/>
    <p:sldId id="365" r:id="rId49"/>
  </p:sldIdLst>
  <p:sldSz cx="9144000" cy="5143500" type="screen16x9"/>
  <p:notesSz cx="6858000" cy="9144000"/>
  <p:embeddedFontLst>
    <p:embeddedFont>
      <p:font typeface="Arvo" panose="020B060402020202020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Black" panose="02000000000000000000" pitchFamily="2" charset="0"/>
      <p:bold r:id="rId59"/>
      <p:boldItalic r:id="rId60"/>
    </p:embeddedFont>
    <p:embeddedFont>
      <p:font typeface="Roboto Condensed" panose="02000000000000000000" pitchFamily="2" charset="0"/>
      <p:regular r:id="rId61"/>
      <p:bold r:id="rId62"/>
      <p:italic r:id="rId63"/>
      <p:boldItalic r:id="rId64"/>
    </p:embeddedFont>
    <p:embeddedFont>
      <p:font typeface="Roboto Condensed Light" panose="02000000000000000000" pitchFamily="2" charset="0"/>
      <p:regular r:id="rId65"/>
      <p:bold r:id="rId66"/>
      <p:italic r:id="rId67"/>
      <p:boldItalic r:id="rId68"/>
    </p:embeddedFont>
    <p:embeddedFont>
      <p:font typeface="Roboto Medium" panose="02000000000000000000" pitchFamily="2" charset="0"/>
      <p:regular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394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52"/>
    <a:srgbClr val="FFD393"/>
    <a:srgbClr val="263248"/>
    <a:srgbClr val="3F5378"/>
    <a:srgbClr val="8BAB42"/>
    <a:srgbClr val="3D85C6"/>
    <a:srgbClr val="000000"/>
    <a:srgbClr val="CCCCCC"/>
    <a:srgbClr val="FFFFFF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Recopiladas de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Transport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for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New South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Wales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, Australia.</a:t>
            </a:r>
            <a:endParaRPr sz="12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Hoja de ruta 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Martín Menéndez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134143" y="296068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Santiago Germino</a:t>
            </a:r>
            <a:endParaRPr dirty="0"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508764" y="1853526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sin </a:t>
            </a:r>
            <a:r>
              <a:rPr lang="en-AU" dirty="0" err="1">
                <a:solidFill>
                  <a:srgbClr val="3F5378"/>
                </a:solidFill>
              </a:rPr>
              <a:t>railML</a:t>
            </a:r>
            <a:endParaRPr lang="en-AU" dirty="0">
              <a:solidFill>
                <a:srgbClr val="3F5378"/>
              </a:solidFill>
            </a:endParaRPr>
          </a:p>
        </p:txBody>
      </p:sp>
      <p:sp>
        <p:nvSpPr>
          <p:cNvPr id="3" name="Google Shape;403;p24">
            <a:extLst>
              <a:ext uri="{FF2B5EF4-FFF2-40B4-BE49-F238E27FC236}">
                <a16:creationId xmlns:a16="http://schemas.microsoft.com/office/drawing/2014/main" id="{243CBE8C-D334-8DE0-2817-C328604B826C}"/>
              </a:ext>
            </a:extLst>
          </p:cNvPr>
          <p:cNvSpPr txBox="1">
            <a:spLocks/>
          </p:cNvSpPr>
          <p:nvPr/>
        </p:nvSpPr>
        <p:spPr>
          <a:xfrm>
            <a:off x="2674085" y="1853526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con </a:t>
            </a:r>
            <a:r>
              <a:rPr lang="en-AU" dirty="0" err="1">
                <a:solidFill>
                  <a:srgbClr val="3F5378"/>
                </a:solidFill>
              </a:rPr>
              <a:t>railML</a:t>
            </a:r>
            <a:endParaRPr lang="en-AU" dirty="0">
              <a:solidFill>
                <a:srgbClr val="3F5378"/>
              </a:solidFill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513884" y="3901145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10 interfaces</a:t>
            </a:r>
          </a:p>
        </p:txBody>
      </p:sp>
      <p:sp>
        <p:nvSpPr>
          <p:cNvPr id="6" name="Google Shape;403;p24">
            <a:extLst>
              <a:ext uri="{FF2B5EF4-FFF2-40B4-BE49-F238E27FC236}">
                <a16:creationId xmlns:a16="http://schemas.microsoft.com/office/drawing/2014/main" id="{26794CC4-3F76-E4CF-60F6-BA5E5C9C507A}"/>
              </a:ext>
            </a:extLst>
          </p:cNvPr>
          <p:cNvSpPr txBox="1">
            <a:spLocks/>
          </p:cNvSpPr>
          <p:nvPr/>
        </p:nvSpPr>
        <p:spPr>
          <a:xfrm>
            <a:off x="2718525" y="3890370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dirty="0">
                <a:solidFill>
                  <a:srgbClr val="3F5378"/>
                </a:solidFill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dos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313438" y="137882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43" y="4004735"/>
            <a:ext cx="4693011" cy="10056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310" y="500901"/>
            <a:ext cx="2049613" cy="6691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406926" y="338350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cinco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</TotalTime>
  <Words>1712</Words>
  <Application>Microsoft Office PowerPoint</Application>
  <PresentationFormat>On-screen Show (16:9)</PresentationFormat>
  <Paragraphs>394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Roboto Condensed</vt:lpstr>
      <vt:lpstr>Arvo</vt:lpstr>
      <vt:lpstr>Roboto Condensed Light</vt:lpstr>
      <vt:lpstr>Roboto Medium</vt:lpstr>
      <vt:lpstr>Roboto Black</vt:lpstr>
      <vt:lpstr>Roboto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147</cp:revision>
  <dcterms:modified xsi:type="dcterms:W3CDTF">2024-09-21T08:37:16Z</dcterms:modified>
</cp:coreProperties>
</file>